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1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frame.io/reviews/68122a76-e843-40ee-8822-4ae068a0d374/6fd03c80-2dc6-42fb-a8b5-18b57ac46e8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TextBox 6"/>
          <p:cNvSpPr txBox="1"/>
          <p:nvPr/>
        </p:nvSpPr>
        <p:spPr>
          <a:xfrm>
            <a:off x="2325763" y="2073732"/>
            <a:ext cx="13937928" cy="4027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5700"/>
              </a:lnSpc>
              <a:defRPr sz="15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THE BIG QUESTION</a:t>
            </a:r>
          </a:p>
        </p:txBody>
      </p:sp>
      <p:sp>
        <p:nvSpPr>
          <p:cNvPr id="97" name="Freeform 7"/>
          <p:cNvSpPr/>
          <p:nvPr/>
        </p:nvSpPr>
        <p:spPr>
          <a:xfrm>
            <a:off x="13882558" y="5388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Freeform 8"/>
          <p:cNvSpPr/>
          <p:nvPr/>
        </p:nvSpPr>
        <p:spPr>
          <a:xfrm rot="10800000">
            <a:off x="552379" y="1221873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Freeform 9"/>
          <p:cNvSpPr/>
          <p:nvPr/>
        </p:nvSpPr>
        <p:spPr>
          <a:xfrm>
            <a:off x="1351107" y="5706178"/>
            <a:ext cx="3136444" cy="313644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TextBox 10"/>
          <p:cNvSpPr txBox="1"/>
          <p:nvPr/>
        </p:nvSpPr>
        <p:spPr>
          <a:xfrm>
            <a:off x="3762138" y="6817442"/>
            <a:ext cx="11419980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Sentencing in Scotland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" name="TextBox 6"/>
          <p:cNvSpPr txBox="1"/>
          <p:nvPr/>
        </p:nvSpPr>
        <p:spPr>
          <a:xfrm>
            <a:off x="2574206" y="1450622"/>
            <a:ext cx="13139589" cy="1200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800"/>
              </a:lnSpc>
              <a:defRPr sz="7000" b="1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r>
              <a:t>Scottish criminal justice facts </a:t>
            </a:r>
          </a:p>
        </p:txBody>
      </p:sp>
      <p:sp>
        <p:nvSpPr>
          <p:cNvPr id="105" name="TextBox 7"/>
          <p:cNvSpPr txBox="1"/>
          <p:nvPr/>
        </p:nvSpPr>
        <p:spPr>
          <a:xfrm>
            <a:off x="2574206" y="3120581"/>
            <a:ext cx="11646991" cy="771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r>
              <a:t>The Scottish Prison estate is made up of:  </a:t>
            </a:r>
          </a:p>
        </p:txBody>
      </p:sp>
      <p:sp>
        <p:nvSpPr>
          <p:cNvPr id="106" name="TextBox 8"/>
          <p:cNvSpPr txBox="1"/>
          <p:nvPr/>
        </p:nvSpPr>
        <p:spPr>
          <a:xfrm>
            <a:off x="2005922" y="4358278"/>
            <a:ext cx="14348380" cy="3971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15 prisons accommodating men, women and young people</a:t>
            </a:r>
          </a:p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2 community custodies </a:t>
            </a:r>
          </a:p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All prisons have residential settings, clinical </a:t>
            </a:r>
          </a:p>
          <a:p>
            <a:pPr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     support, education facilities, visiting rooms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0" name="Freeform 6">
            <a:hlinkClick r:id="rId3"/>
          </p:cNvPr>
          <p:cNvSpPr/>
          <p:nvPr/>
        </p:nvSpPr>
        <p:spPr>
          <a:xfrm>
            <a:off x="7795206" y="5143500"/>
            <a:ext cx="2154828" cy="215482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TextBox 7"/>
          <p:cNvSpPr txBox="1"/>
          <p:nvPr/>
        </p:nvSpPr>
        <p:spPr>
          <a:xfrm>
            <a:off x="1498304" y="3120580"/>
            <a:ext cx="15297099" cy="2371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Watch the Prison Sentencing video from the Scottish Sentencing Council here:</a:t>
            </a:r>
          </a:p>
          <a:p>
            <a: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TextBox 6"/>
          <p:cNvSpPr txBox="1"/>
          <p:nvPr/>
        </p:nvSpPr>
        <p:spPr>
          <a:xfrm>
            <a:off x="6009828" y="1162549"/>
            <a:ext cx="6268344" cy="1200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800"/>
              </a:lnSpc>
              <a:defRPr sz="70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Scottish Law   </a:t>
            </a:r>
          </a:p>
        </p:txBody>
      </p:sp>
      <p:sp>
        <p:nvSpPr>
          <p:cNvPr id="116" name="TextBox 7"/>
          <p:cNvSpPr txBox="1"/>
          <p:nvPr/>
        </p:nvSpPr>
        <p:spPr>
          <a:xfrm>
            <a:off x="1194604" y="5520542"/>
            <a:ext cx="15772639" cy="162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For sentences of 4+ years parole can be considered once the offender has served half the sentence </a:t>
            </a:r>
          </a:p>
        </p:txBody>
      </p:sp>
      <p:sp>
        <p:nvSpPr>
          <p:cNvPr id="117" name="TextBox 8"/>
          <p:cNvSpPr txBox="1"/>
          <p:nvPr/>
        </p:nvSpPr>
        <p:spPr>
          <a:xfrm>
            <a:off x="1194604" y="7350603"/>
            <a:ext cx="16064697" cy="162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Life sentences carry a punishment term, once the offender has served this they can </a:t>
            </a:r>
            <a:r>
              <a:rPr lang="en-GB"/>
              <a:t>be considered</a:t>
            </a:r>
            <a:r>
              <a:t> </a:t>
            </a:r>
            <a:r>
              <a:rPr dirty="0"/>
              <a:t>for parole. </a:t>
            </a:r>
          </a:p>
        </p:txBody>
      </p:sp>
      <p:sp>
        <p:nvSpPr>
          <p:cNvPr id="118" name="TextBox 9"/>
          <p:cNvSpPr txBox="1"/>
          <p:nvPr/>
        </p:nvSpPr>
        <p:spPr>
          <a:xfrm>
            <a:off x="1194604" y="2903316"/>
            <a:ext cx="15772639" cy="2451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For</a:t>
            </a:r>
            <a:r>
              <a:rPr lang="en-GB" dirty="0"/>
              <a:t> some</a:t>
            </a:r>
            <a:r>
              <a:rPr dirty="0"/>
              <a:t> sentences under 4 years the offender is automatically released </a:t>
            </a:r>
            <a:r>
              <a:rPr lang="en-GB" dirty="0"/>
              <a:t>if</a:t>
            </a:r>
            <a:r>
              <a:rPr dirty="0"/>
              <a:t> they have served 40% of the time</a:t>
            </a:r>
            <a:r>
              <a:rPr lang="en-GB" dirty="0"/>
              <a:t>, depending on the offence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TextBox 6"/>
          <p:cNvSpPr txBox="1"/>
          <p:nvPr/>
        </p:nvSpPr>
        <p:spPr>
          <a:xfrm>
            <a:off x="2175036" y="1326648"/>
            <a:ext cx="13937928" cy="1371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600"/>
              </a:lnSpc>
              <a:defRPr sz="101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THE BIG QUESTION:</a:t>
            </a:r>
          </a:p>
        </p:txBody>
      </p:sp>
      <p:sp>
        <p:nvSpPr>
          <p:cNvPr id="123" name="Freeform 7"/>
          <p:cNvSpPr/>
          <p:nvPr/>
        </p:nvSpPr>
        <p:spPr>
          <a:xfrm>
            <a:off x="1028699" y="7053771"/>
            <a:ext cx="2204530" cy="220452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TextBox 8"/>
          <p:cNvSpPr txBox="1"/>
          <p:nvPr/>
        </p:nvSpPr>
        <p:spPr>
          <a:xfrm>
            <a:off x="1329225" y="3251865"/>
            <a:ext cx="15540717" cy="3841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5400"/>
              </a:lnSpc>
              <a:defRPr sz="110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Is sentencing in Scotland fair?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TextBox 6"/>
          <p:cNvSpPr txBox="1"/>
          <p:nvPr/>
        </p:nvSpPr>
        <p:spPr>
          <a:xfrm>
            <a:off x="2944605" y="885825"/>
            <a:ext cx="12529692" cy="1127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200"/>
              </a:lnSpc>
              <a:defRPr sz="66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Is sentencing in Scotland fair? </a:t>
            </a:r>
          </a:p>
        </p:txBody>
      </p:sp>
      <p:sp>
        <p:nvSpPr>
          <p:cNvPr id="129" name="TextBox 7"/>
          <p:cNvSpPr txBox="1"/>
          <p:nvPr/>
        </p:nvSpPr>
        <p:spPr>
          <a:xfrm>
            <a:off x="1329224" y="3021635"/>
            <a:ext cx="15032050" cy="1671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700"/>
              </a:lnSpc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Create a speech/presentation/extended writing piece examining the big question above. </a:t>
            </a:r>
          </a:p>
        </p:txBody>
      </p:sp>
      <p:sp>
        <p:nvSpPr>
          <p:cNvPr id="130" name="TextBox 8"/>
          <p:cNvSpPr txBox="1"/>
          <p:nvPr/>
        </p:nvSpPr>
        <p:spPr>
          <a:xfrm>
            <a:off x="1329224" y="5188749"/>
            <a:ext cx="15032050" cy="4224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6700"/>
              </a:lnSpc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Consider the following: 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the impact of crime 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community and prison sentences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the views of various primary and secondary sources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Custom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Tahri, Lynda</cp:lastModifiedBy>
  <cp:revision>1</cp:revision>
  <dcterms:modified xsi:type="dcterms:W3CDTF">2025-03-18T16:39:50Z</dcterms:modified>
</cp:coreProperties>
</file>